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1420" r:id="rId2"/>
    <p:sldId id="1421" r:id="rId3"/>
  </p:sldIdLst>
  <p:sldSz cx="12192000" cy="6858000"/>
  <p:notesSz cx="6881813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1882">
          <p15:clr>
            <a:srgbClr val="A4A3A4"/>
          </p15:clr>
        </p15:guide>
        <p15:guide id="4" pos="359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49" clrIdx="0"/>
  <p:cmAuthor id="2" name="Ahmet Alpdemir" initials="AA" lastIdx="14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EDF3F3"/>
    <a:srgbClr val="5A5A5A"/>
    <a:srgbClr val="008080"/>
    <a:srgbClr val="404040"/>
    <a:srgbClr val="66B2B2"/>
    <a:srgbClr val="0B6667"/>
    <a:srgbClr val="105454"/>
    <a:srgbClr val="CAE5E3"/>
    <a:srgbClr val="1D78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601" autoAdjust="0"/>
    <p:restoredTop sz="95094" autoAdjust="0"/>
  </p:normalViewPr>
  <p:slideViewPr>
    <p:cSldViewPr snapToGrid="0">
      <p:cViewPr varScale="1">
        <p:scale>
          <a:sx n="66" d="100"/>
          <a:sy n="66" d="100"/>
        </p:scale>
        <p:origin x="216" y="1456"/>
      </p:cViewPr>
      <p:guideLst>
        <p:guide orient="horz" pos="2160"/>
        <p:guide pos="3840"/>
        <p:guide orient="horz" pos="1882"/>
        <p:guide pos="3598"/>
      </p:guideLst>
    </p:cSldViewPr>
  </p:slideViewPr>
  <p:outlineViewPr>
    <p:cViewPr>
      <p:scale>
        <a:sx n="33" d="100"/>
        <a:sy n="33" d="100"/>
      </p:scale>
      <p:origin x="27264" y="303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commentAuthors" Target="commentAuthors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2913" cy="466725"/>
          </a:xfrm>
          <a:prstGeom prst="rect">
            <a:avLst/>
          </a:prstGeom>
        </p:spPr>
        <p:txBody>
          <a:bodyPr vert="horz" lIns="91434" tIns="45717" rIns="91434" bIns="4571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7313" y="0"/>
            <a:ext cx="2982912" cy="466725"/>
          </a:xfrm>
          <a:prstGeom prst="rect">
            <a:avLst/>
          </a:prstGeom>
        </p:spPr>
        <p:txBody>
          <a:bodyPr vert="horz" lIns="91434" tIns="45717" rIns="91434" bIns="45717" rtlCol="0"/>
          <a:lstStyle>
            <a:lvl1pPr algn="r">
              <a:defRPr sz="1200"/>
            </a:lvl1pPr>
          </a:lstStyle>
          <a:p>
            <a:fld id="{B14F7FC1-4FE7-43C3-BD9E-E228409BE270}" type="datetimeFigureOut">
              <a:rPr lang="en-US" smtClean="0"/>
              <a:t>11/5/17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676"/>
            <a:ext cx="2982913" cy="466725"/>
          </a:xfrm>
          <a:prstGeom prst="rect">
            <a:avLst/>
          </a:prstGeom>
        </p:spPr>
        <p:txBody>
          <a:bodyPr vert="horz" lIns="91434" tIns="45717" rIns="91434" bIns="4571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7313" y="8829676"/>
            <a:ext cx="2982912" cy="466725"/>
          </a:xfrm>
          <a:prstGeom prst="rect">
            <a:avLst/>
          </a:prstGeom>
        </p:spPr>
        <p:txBody>
          <a:bodyPr vert="horz" lIns="91434" tIns="45717" rIns="91434" bIns="45717" rtlCol="0" anchor="b"/>
          <a:lstStyle>
            <a:lvl1pPr algn="r">
              <a:defRPr sz="1200"/>
            </a:lvl1pPr>
          </a:lstStyle>
          <a:p>
            <a:fld id="{46D2670E-2221-4AD9-930A-B219062040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87975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2119" cy="466434"/>
          </a:xfrm>
          <a:prstGeom prst="rect">
            <a:avLst/>
          </a:prstGeom>
        </p:spPr>
        <p:txBody>
          <a:bodyPr vert="horz" lIns="93170" tIns="46586" rIns="93170" bIns="46586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3" y="0"/>
            <a:ext cx="2982119" cy="466434"/>
          </a:xfrm>
          <a:prstGeom prst="rect">
            <a:avLst/>
          </a:prstGeom>
        </p:spPr>
        <p:txBody>
          <a:bodyPr vert="horz" lIns="93170" tIns="46586" rIns="93170" bIns="46586" rtlCol="0"/>
          <a:lstStyle>
            <a:lvl1pPr algn="r">
              <a:defRPr sz="1200"/>
            </a:lvl1pPr>
          </a:lstStyle>
          <a:p>
            <a:fld id="{5672879D-5B22-4BA1-B7EA-ADCBD829AB25}" type="datetimeFigureOut">
              <a:rPr lang="en-US" smtClean="0"/>
              <a:t>11/5/17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4050" y="1162050"/>
            <a:ext cx="5573713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0" tIns="46586" rIns="93170" bIns="46586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73893"/>
            <a:ext cx="5505450" cy="3660458"/>
          </a:xfrm>
          <a:prstGeom prst="rect">
            <a:avLst/>
          </a:prstGeom>
        </p:spPr>
        <p:txBody>
          <a:bodyPr vert="horz" lIns="93170" tIns="46586" rIns="93170" bIns="4658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969"/>
            <a:ext cx="2982119" cy="466433"/>
          </a:xfrm>
          <a:prstGeom prst="rect">
            <a:avLst/>
          </a:prstGeom>
        </p:spPr>
        <p:txBody>
          <a:bodyPr vert="horz" lIns="93170" tIns="46586" rIns="93170" bIns="46586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3" y="8829969"/>
            <a:ext cx="2982119" cy="466433"/>
          </a:xfrm>
          <a:prstGeom prst="rect">
            <a:avLst/>
          </a:prstGeom>
        </p:spPr>
        <p:txBody>
          <a:bodyPr vert="horz" lIns="93170" tIns="46586" rIns="93170" bIns="46586" rtlCol="0" anchor="b"/>
          <a:lstStyle>
            <a:lvl1pPr algn="r">
              <a:defRPr sz="1200"/>
            </a:lvl1pPr>
          </a:lstStyle>
          <a:p>
            <a:fld id="{4367FDE6-6141-48DF-8B89-B8A9BD175F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85244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469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2002" cy="6857999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42365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80196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67299-22E2-476C-844E-166C34BFA1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493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67299-22E2-476C-844E-166C34BFA1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264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67299-22E2-476C-844E-166C34BFA1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7022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67299-22E2-476C-844E-166C34BFA1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8412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67299-22E2-476C-844E-166C34BFA1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5330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67299-22E2-476C-844E-166C34BFA1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687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67299-22E2-476C-844E-166C34BFA1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855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67299-22E2-476C-844E-166C34BFA1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8385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67299-22E2-476C-844E-166C34BFA1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4617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96CCE-C76C-4A3F-9362-A636ED8A35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903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2002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73150"/>
            <a:ext cx="10515600" cy="13255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27068"/>
            <a:ext cx="10515600" cy="400673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34580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Custom Transition Layou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_top-blank-white-transition-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417"/>
            <a:ext cx="12192000" cy="622256"/>
          </a:xfrm>
          <a:prstGeom prst="rect">
            <a:avLst/>
          </a:prstGeom>
        </p:spPr>
      </p:pic>
      <p:pic>
        <p:nvPicPr>
          <p:cNvPr id="17" name="Picture 16" descr="Objectivity-Stationary-logo2_highres.png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86141" y="77751"/>
            <a:ext cx="1407952" cy="468952"/>
          </a:xfrm>
          <a:prstGeom prst="rect">
            <a:avLst/>
          </a:prstGeom>
        </p:spPr>
      </p:pic>
      <p:sp>
        <p:nvSpPr>
          <p:cNvPr id="19" name="Text Placehold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0" y="2806417"/>
            <a:ext cx="8409518" cy="1408113"/>
          </a:xfrm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4700" baseline="0">
                <a:solidFill>
                  <a:schemeClr val="tx2">
                    <a:lumMod val="75000"/>
                  </a:schemeClr>
                </a:solidFill>
                <a:latin typeface="Franklin Gothic Medium Cond"/>
                <a:cs typeface="Franklin Gothic Medium Cond"/>
              </a:defRPr>
            </a:lvl1pPr>
          </a:lstStyle>
          <a:p>
            <a:pPr lvl="0"/>
            <a:r>
              <a:rPr lang="en-US" dirty="0"/>
              <a:t>TRANSITION SLIDE 00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4218517" y="4727292"/>
            <a:ext cx="3613150" cy="476250"/>
          </a:xfrm>
        </p:spPr>
        <p:txBody>
          <a:bodyPr/>
          <a:lstStyle>
            <a:lvl1pPr marL="0" indent="0" algn="ctr">
              <a:buNone/>
              <a:defRPr sz="21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Additional Text</a:t>
            </a:r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F0248CC-C437-9C42-9AC2-2F9AFB633731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25" name="Picture 24" descr="minimal_header_dropshadow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34673"/>
            <a:ext cx="121920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956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Pag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465235" y="6356353"/>
            <a:ext cx="1292410" cy="365125"/>
          </a:xfrm>
          <a:prstGeom prst="rect">
            <a:avLst/>
          </a:prstGeom>
        </p:spPr>
        <p:txBody>
          <a:bodyPr lIns="121905" tIns="60952" rIns="121905" bIns="60952"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1" y="6356353"/>
            <a:ext cx="3860800" cy="365125"/>
          </a:xfrm>
          <a:prstGeom prst="rect">
            <a:avLst/>
          </a:prstGeom>
        </p:spPr>
        <p:txBody>
          <a:bodyPr lIns="121905" tIns="60952" rIns="121905" bIns="60952"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89567" y="6356353"/>
            <a:ext cx="747319" cy="365125"/>
          </a:xfrm>
          <a:prstGeom prst="rect">
            <a:avLst/>
          </a:prstGeom>
        </p:spPr>
        <p:txBody>
          <a:bodyPr lIns="121905" tIns="60952" rIns="121905" bIns="60952"/>
          <a:lstStyle/>
          <a:p>
            <a:fld id="{E88813DA-8D06-F14C-8552-E6A9180E36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74737" y="1325337"/>
            <a:ext cx="10991549" cy="46158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09600" y="1097281"/>
            <a:ext cx="10972801" cy="1588"/>
          </a:xfrm>
          <a:prstGeom prst="line">
            <a:avLst/>
          </a:prstGeom>
          <a:ln w="6350" cap="flat" cmpd="sng" algn="ctr">
            <a:gradFill flip="none" rotWithShape="1">
              <a:gsLst>
                <a:gs pos="40000">
                  <a:srgbClr val="AEAEAE"/>
                </a:gs>
                <a:gs pos="100000">
                  <a:srgbClr val="FFFFFF">
                    <a:alpha val="0"/>
                  </a:srgb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06619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4872" y="0"/>
            <a:ext cx="7823563" cy="1125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Wave Computing </a:t>
            </a:r>
            <a:r>
              <a:rPr lang="mr-IN"/>
              <a:t>–</a:t>
            </a:r>
            <a:r>
              <a:rPr lang="en-US"/>
              <a:t> Company Confidential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867299-22E2-476C-844E-166C34BFA1B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454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2002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0982" y="167585"/>
            <a:ext cx="7775713" cy="84841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070" y="1223938"/>
            <a:ext cx="10515600" cy="5181279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9934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73150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27068"/>
            <a:ext cx="10515600" cy="400673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681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872" y="663931"/>
            <a:ext cx="10515600" cy="13255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Sans Serif"/>
                <a:cs typeface="Microsoft Sans Serif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27068"/>
            <a:ext cx="10515600" cy="400673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4311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4872" y="0"/>
            <a:ext cx="7823563" cy="112511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Sans Serif"/>
                <a:cs typeface="Microsoft Sans Serif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9852" y="1268112"/>
            <a:ext cx="10515600" cy="521441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82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2002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71600"/>
            <a:ext cx="10515600" cy="10271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27069"/>
            <a:ext cx="10515600" cy="38737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7443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2002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73150"/>
            <a:ext cx="10515600" cy="13255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27068"/>
            <a:ext cx="10515600" cy="400673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4016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6698" y="2446568"/>
            <a:ext cx="2881746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73137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67299-22E2-476C-844E-166C34BFA1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380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60" r:id="rId4"/>
    <p:sldLayoutId id="2147483661" r:id="rId5"/>
    <p:sldLayoutId id="2147483668" r:id="rId6"/>
    <p:sldLayoutId id="2147483662" r:id="rId7"/>
    <p:sldLayoutId id="2147483663" r:id="rId8"/>
    <p:sldLayoutId id="2147483664" r:id="rId9"/>
    <p:sldLayoutId id="2147483651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5" r:id="rId19"/>
    <p:sldLayoutId id="2147483666" r:id="rId20"/>
    <p:sldLayoutId id="2147483667" r:id="rId21"/>
    <p:sldLayoutId id="2147483670" r:id="rId2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905872" y="1055644"/>
            <a:ext cx="612710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Agents are relocatable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Just-in-Time Place and Route of Agents into CGRA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Runtime manages hook-ups to FIFOs and external resources.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Average “mount” time &lt; 500usec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Avoids areas of CGRA with manufacturing defects to reduce cost.</a:t>
            </a:r>
          </a:p>
          <a:p>
            <a:endParaRPr lang="en-US" sz="2800" dirty="0"/>
          </a:p>
        </p:txBody>
      </p:sp>
      <p:pic>
        <p:nvPicPr>
          <p:cNvPr id="4" name="20160906_1219_01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2034" y="1043609"/>
            <a:ext cx="5486400" cy="54864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-2167"/>
            <a:ext cx="12192000" cy="903941"/>
          </a:xfrm>
        </p:spPr>
        <p:txBody>
          <a:bodyPr tIns="91440" rIns="914400" bIns="91440" anchor="b" anchorCtr="0">
            <a:normAutofit/>
          </a:bodyPr>
          <a:lstStyle/>
          <a:p>
            <a:pPr algn="r"/>
            <a:r>
              <a:rPr lang="en-US" sz="3200" dirty="0" err="1">
                <a:solidFill>
                  <a:schemeClr val="bg1"/>
                </a:solidFill>
                <a:latin typeface="Arial" panose="020B0604020202020204" pitchFamily="34" charset="0"/>
                <a:ea typeface="Microsoft Sans Serif" panose="020B0604020202020204" pitchFamily="34" charset="0"/>
                <a:cs typeface="Arial" panose="020B0604020202020204" pitchFamily="34" charset="0"/>
              </a:rPr>
              <a:t>WaveFlow</a:t>
            </a: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ea typeface="Microsoft Sans Serif" panose="020B0604020202020204" pitchFamily="34" charset="0"/>
                <a:cs typeface="Arial" panose="020B0604020202020204" pitchFamily="34" charset="0"/>
              </a:rPr>
              <a:t> Execution Engine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58398" y="6596390"/>
            <a:ext cx="54752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2">
                    <a:lumMod val="75000"/>
                  </a:schemeClr>
                </a:solidFill>
              </a:rPr>
              <a:t>Wave Confidential.  </a:t>
            </a:r>
            <a:r>
              <a:rPr lang="en-US" sz="1050">
                <a:solidFill>
                  <a:schemeClr val="bg2">
                    <a:lumMod val="75000"/>
                  </a:schemeClr>
                </a:solidFill>
              </a:rPr>
              <a:t>Copyright 2017.</a:t>
            </a:r>
            <a:endParaRPr lang="en-US" sz="105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014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6852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29141</TotalTime>
  <Words>47</Words>
  <Application>Microsoft Macintosh PowerPoint</Application>
  <PresentationFormat>Widescreen</PresentationFormat>
  <Paragraphs>7</Paragraphs>
  <Slides>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Calibri</vt:lpstr>
      <vt:lpstr>Calibri Light</vt:lpstr>
      <vt:lpstr>Franklin Gothic Medium Cond</vt:lpstr>
      <vt:lpstr>Mangal</vt:lpstr>
      <vt:lpstr>Microsoft Sans Serif</vt:lpstr>
      <vt:lpstr>Arial</vt:lpstr>
      <vt:lpstr>Office Theme</vt:lpstr>
      <vt:lpstr>WaveFlow Execution Engine</vt:lpstr>
      <vt:lpstr>PowerPoint Presentation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Jarrett</dc:creator>
  <cp:lastModifiedBy>Dang, Tommy</cp:lastModifiedBy>
  <cp:revision>1882</cp:revision>
  <cp:lastPrinted>2017-04-06T16:57:06Z</cp:lastPrinted>
  <dcterms:created xsi:type="dcterms:W3CDTF">2016-05-12T20:45:17Z</dcterms:created>
  <dcterms:modified xsi:type="dcterms:W3CDTF">2017-11-04T19:11:55Z</dcterms:modified>
</cp:coreProperties>
</file>

<file path=docProps/thumbnail.jpeg>
</file>